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2" r:id="rId9"/>
    <p:sldId id="266" r:id="rId10"/>
    <p:sldId id="271" r:id="rId11"/>
    <p:sldId id="276" r:id="rId12"/>
    <p:sldId id="270" r:id="rId13"/>
    <p:sldId id="267" r:id="rId14"/>
    <p:sldId id="277" r:id="rId15"/>
    <p:sldId id="268" r:id="rId16"/>
    <p:sldId id="278" r:id="rId17"/>
    <p:sldId id="275" r:id="rId18"/>
    <p:sldId id="279" r:id="rId19"/>
    <p:sldId id="269" r:id="rId20"/>
    <p:sldId id="280" r:id="rId21"/>
    <p:sldId id="272" r:id="rId22"/>
    <p:sldId id="281" r:id="rId23"/>
    <p:sldId id="274" r:id="rId24"/>
    <p:sldId id="282" r:id="rId25"/>
    <p:sldId id="27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132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80398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1993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955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91352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94687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66256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41839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80145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186620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49352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367343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54425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8176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75371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32289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37724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0166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D7827-3B2D-42EE-9BA9-E505A6CE269B}" type="datetimeFigureOut">
              <a:rPr lang="en-IN" smtClean="0"/>
              <a:t>05-03-2022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8CE1C-53C5-4731-B887-05817A48A6A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025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4653136"/>
            <a:ext cx="6048672" cy="130644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900" dirty="0"/>
              <a:t>Placement Management System</a:t>
            </a:r>
            <a:br>
              <a:rPr lang="en-IN" sz="4900" dirty="0"/>
            </a:br>
            <a:br>
              <a:rPr lang="en-IN" sz="4900" dirty="0"/>
            </a:br>
            <a:br>
              <a:rPr lang="en-IN" dirty="0"/>
            </a:b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2090" y="0"/>
            <a:ext cx="9780270" cy="69094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45" y="-42545"/>
            <a:ext cx="9018905" cy="68300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" y="-128270"/>
            <a:ext cx="9784080" cy="6986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" y="22860"/>
            <a:ext cx="9283065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13105" y="0"/>
            <a:ext cx="10031095" cy="69507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tudent1.PNG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95801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3" descr="C:\student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0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ebsit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8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4768"/>
            <a:ext cx="9144000" cy="69127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OBJECTIVE</a:t>
            </a:r>
          </a:p>
        </p:txBody>
      </p:sp>
      <p:pic>
        <p:nvPicPr>
          <p:cNvPr id="4" name="Content Placeholder 3" descr="3d Man - Thinking - Question Mark Stock Illustration - Illustration of  info, education: 19535386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2564904"/>
            <a:ext cx="180020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251520" y="2564904"/>
            <a:ext cx="67753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+mj-lt"/>
                <a:cs typeface="Times New Roman" panose="02020603050405020304" pitchFamily="18" charset="0"/>
              </a:rPr>
              <a:t>To create Placement Management System that provides the facility of maintaining the details of  students, placement and college.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+mj-lt"/>
                <a:cs typeface="Times New Roman" panose="02020603050405020304" pitchFamily="18" charset="0"/>
              </a:rPr>
              <a:t>Also, help in fast access procedures in placement related activity.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5" name="Picture 3" descr="C:\use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3064"/>
            <a:ext cx="9144000" cy="69127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4768"/>
            <a:ext cx="9144000" cy="6912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126776"/>
            <a:ext cx="9144000" cy="69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Thank You Wallpapers - Top Free Thank You Backgrounds - WallpaperAc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-243408"/>
            <a:ext cx="9252520" cy="72728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204864"/>
            <a:ext cx="8640960" cy="3456384"/>
          </a:xfrm>
        </p:spPr>
        <p:txBody>
          <a:bodyPr>
            <a:noAutofit/>
          </a:bodyPr>
          <a:lstStyle/>
          <a:p>
            <a:pPr algn="just"/>
            <a:r>
              <a:rPr lang="en-IN" sz="2000" dirty="0">
                <a:cs typeface="Times New Roman" panose="02020603050405020304" pitchFamily="18" charset="0"/>
              </a:rPr>
              <a:t>The Project is aimed at developing an application for the "</a:t>
            </a:r>
            <a:r>
              <a:rPr lang="en-IN" sz="2000" b="1" dirty="0">
                <a:cs typeface="Times New Roman" panose="02020603050405020304" pitchFamily="18" charset="0"/>
              </a:rPr>
              <a:t>Web Based Placement Management System</a:t>
            </a:r>
            <a:r>
              <a:rPr lang="en-IN" sz="2000" dirty="0">
                <a:cs typeface="Times New Roman" panose="02020603050405020304" pitchFamily="18" charset="0"/>
              </a:rPr>
              <a:t>" for the college. This application can be accessed and effectively used throughout the organization with proper login credentials.</a:t>
            </a:r>
          </a:p>
          <a:p>
            <a:pPr algn="just"/>
            <a:endParaRPr lang="en-IN" sz="2000" dirty="0"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cs typeface="Times New Roman" panose="02020603050405020304" pitchFamily="18" charset="0"/>
              </a:rPr>
              <a:t>In this application the Placement officers in the college is to manage the student information with regard to placement.</a:t>
            </a:r>
          </a:p>
          <a:p>
            <a:pPr algn="just"/>
            <a:endParaRPr lang="en-IN" sz="2000" dirty="0"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cs typeface="Times New Roman" panose="02020603050405020304" pitchFamily="18" charset="0"/>
              </a:rPr>
              <a:t>Our project provides the facility of maintaining the details of the students. It reduces the manual work and consumes less paper work to reduce the time.</a:t>
            </a:r>
          </a:p>
          <a:p>
            <a:pPr algn="just"/>
            <a:endParaRPr lang="en-IN" sz="20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image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528" y="332656"/>
            <a:ext cx="453650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5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highlight>
                  <a:srgbClr val="800000"/>
                </a:highlight>
              </a:rPr>
              <a:t>ROAD MAP</a:t>
            </a:r>
            <a:endParaRPr lang="en-US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highlight>
                <a:srgbClr val="800000"/>
              </a:highligh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4950610"/>
            <a:ext cx="5484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highlight>
                  <a:srgbClr val="000000"/>
                </a:highlight>
              </a:rPr>
              <a:t>Application is developed</a:t>
            </a:r>
          </a:p>
          <a:p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Front End : HTML, CSS,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Javascripts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Back End : JAVA, JSP, SERVLETS, JDBC, MYSQL</a:t>
            </a:r>
          </a:p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</a:t>
            </a:r>
          </a:p>
          <a:p>
            <a:endParaRPr lang="en-IN" sz="2400" dirty="0">
              <a:solidFill>
                <a:schemeClr val="accent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671" y="897873"/>
            <a:ext cx="6754081" cy="1008301"/>
          </a:xfrm>
        </p:spPr>
        <p:txBody>
          <a:bodyPr>
            <a:normAutofit/>
          </a:bodyPr>
          <a:lstStyle/>
          <a:p>
            <a:r>
              <a:rPr lang="en-IN" sz="4400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432" y="2650750"/>
            <a:ext cx="6745125" cy="3357447"/>
          </a:xfrm>
        </p:spPr>
        <p:txBody>
          <a:bodyPr/>
          <a:lstStyle/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</p:txBody>
      </p:sp>
      <p:pic>
        <p:nvPicPr>
          <p:cNvPr id="226311" name="Picture 7" descr="Placement Symbol Stock Illustrations – 4,201 Placement Symbol Stock  Illustrations, Vectors &amp;amp; Clipart - Dreamsti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3" y="2944874"/>
            <a:ext cx="1495543" cy="1619140"/>
          </a:xfrm>
          <a:prstGeom prst="rect">
            <a:avLst/>
          </a:prstGeom>
          <a:noFill/>
        </p:spPr>
      </p:pic>
      <p:pic>
        <p:nvPicPr>
          <p:cNvPr id="226315" name="Picture 11" descr="학교 아이콘, 학교 아이콘, 초등, 학교 PNG 및 벡터 에 대한 무료 다운로드 in 2021 | School icon,  Instagram logo, Location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0658" y="2944874"/>
            <a:ext cx="1757548" cy="1624778"/>
          </a:xfrm>
          <a:prstGeom prst="rect">
            <a:avLst/>
          </a:prstGeom>
          <a:noFill/>
        </p:spPr>
      </p:pic>
      <p:pic>
        <p:nvPicPr>
          <p:cNvPr id="226317" name="Picture 13" descr="Certificate Icon, Transparent Certificate.PNG Images &amp;amp; Vector - FreeIcons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39" y="2816266"/>
            <a:ext cx="2048113" cy="1747748"/>
          </a:xfrm>
          <a:prstGeom prst="rect">
            <a:avLst/>
          </a:prstGeom>
          <a:noFill/>
        </p:spPr>
      </p:pic>
      <p:pic>
        <p:nvPicPr>
          <p:cNvPr id="226321" name="Picture 17" descr="Student icon Images - Search Images on Everypixe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2944874"/>
            <a:ext cx="1897404" cy="161914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845025" y="4912881"/>
            <a:ext cx="122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31637" y="4912530"/>
            <a:ext cx="156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0008" y="4912530"/>
            <a:ext cx="114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38651" y="4912530"/>
            <a:ext cx="1584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Certificate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 descr="event flow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107504" y="116633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</a:rPr>
              <a:t>EVENT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8565"/>
            <a:ext cx="9144000" cy="6886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836712"/>
            <a:ext cx="6896534" cy="1080938"/>
          </a:xfrm>
        </p:spPr>
        <p:txBody>
          <a:bodyPr>
            <a:normAutofit/>
          </a:bodyPr>
          <a:lstStyle/>
          <a:p>
            <a:r>
              <a:rPr lang="en-IN" sz="4400" dirty="0"/>
              <a:t>ER Diagram</a:t>
            </a:r>
          </a:p>
        </p:txBody>
      </p:sp>
      <p:pic>
        <p:nvPicPr>
          <p:cNvPr id="227330" name="Picture 2" descr="C:\Users\indian\Downloads\WhatsApp Image 2021-09-04 at 13.25.02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27583" y="2204864"/>
            <a:ext cx="8288833" cy="4404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pPr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3011726"/>
            <a:ext cx="6278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        SNAPSHOTS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59</TotalTime>
  <Words>163</Words>
  <Application>Microsoft Office PowerPoint</Application>
  <PresentationFormat>On-screen Show (4:3)</PresentationFormat>
  <Paragraphs>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Trebuchet MS</vt:lpstr>
      <vt:lpstr>Berlin</vt:lpstr>
      <vt:lpstr>Placement Management System   </vt:lpstr>
      <vt:lpstr>OBJECTIVE</vt:lpstr>
      <vt:lpstr>ABSTRACT</vt:lpstr>
      <vt:lpstr>PowerPoint Presentation</vt:lpstr>
      <vt:lpstr>MODULES</vt:lpstr>
      <vt:lpstr>PowerPoint Presentation</vt:lpstr>
      <vt:lpstr>PowerPoint Presentation</vt:lpstr>
      <vt:lpstr>ER Diagram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indian</dc:creator>
  <cp:lastModifiedBy>Saimanoj Seshagiri</cp:lastModifiedBy>
  <cp:revision>81</cp:revision>
  <dcterms:created xsi:type="dcterms:W3CDTF">2021-09-04T08:17:00Z</dcterms:created>
  <dcterms:modified xsi:type="dcterms:W3CDTF">2022-03-05T13:15:26Z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9B910B627B5A43A48C2E3752AB5C4336</vt:lpwstr>
  </property>
  <property fmtid="{D5CDD505-2E9C-101B-9397-08002B2CF9AE}" pid="3" name="KSOProductBuildVer">
    <vt:lpwstr>1033-11.2.0.10426</vt:lpwstr>
  </property>
</Properties>
</file>